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6" r:id="rId3"/>
    <p:sldId id="258" r:id="rId4"/>
    <p:sldId id="259" r:id="rId5"/>
    <p:sldId id="260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75" r:id="rId27"/>
    <p:sldId id="282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293" r:id="rId36"/>
    <p:sldId id="283" r:id="rId37"/>
    <p:sldId id="294" r:id="rId38"/>
    <p:sldId id="295" r:id="rId39"/>
    <p:sldId id="288" r:id="rId40"/>
    <p:sldId id="289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F446-1352-4EEE-9D0A-852F8F4F1E37}" type="datetimeFigureOut">
              <a:rPr lang="ru-RU" smtClean="0"/>
              <a:pPr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2219-A67D-4D01-BBDF-5489ADE2B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etskiisad46@yandex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5616624"/>
          </a:xfrm>
        </p:spPr>
        <p:txBody>
          <a:bodyPr>
            <a:normAutofit fontScale="90000"/>
          </a:bodyPr>
          <a:lstStyle/>
          <a:p>
            <a:r>
              <a:rPr lang="ru-RU" sz="1300" b="1" dirty="0"/>
              <a:t>Муниципальное бюджетное дошкольное образовательное учреждение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«Детский сад присмотра и оздоровления №46 «Светлячок» корпус -2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г. Рубцовска Алтайского края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658210, г. Рубцовск, пр. Рубцовский, 18А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тел.: (38557)  4-14-52, 2-49-20, 2-49-81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en-US" sz="1300" b="1" dirty="0"/>
              <a:t>e</a:t>
            </a:r>
            <a:r>
              <a:rPr lang="ru-RU" sz="1300" b="1" dirty="0"/>
              <a:t>-</a:t>
            </a:r>
            <a:r>
              <a:rPr lang="en-US" sz="1300" b="1" dirty="0"/>
              <a:t>mail</a:t>
            </a:r>
            <a:r>
              <a:rPr lang="ru-RU" sz="1300" b="1" dirty="0"/>
              <a:t>: </a:t>
            </a:r>
            <a:r>
              <a:rPr lang="en-US" sz="1300" b="1" u="sng" dirty="0" err="1">
                <a:hlinkClick r:id="rId2"/>
              </a:rPr>
              <a:t>detskiisad</a:t>
            </a:r>
            <a:r>
              <a:rPr lang="ru-RU" sz="1300" b="1" u="sng" dirty="0">
                <a:hlinkClick r:id="rId2"/>
              </a:rPr>
              <a:t>46@</a:t>
            </a:r>
            <a:r>
              <a:rPr lang="en-US" sz="1300" b="1" u="sng" dirty="0" err="1">
                <a:hlinkClick r:id="rId2"/>
              </a:rPr>
              <a:t>yandex</a:t>
            </a:r>
            <a:r>
              <a:rPr lang="ru-RU" sz="1300" b="1" u="sng" dirty="0">
                <a:hlinkClick r:id="rId2"/>
              </a:rPr>
              <a:t>.</a:t>
            </a:r>
            <a:r>
              <a:rPr lang="en-US" sz="1300" b="1" u="sng" dirty="0">
                <a:hlinkClick r:id="rId2"/>
              </a:rPr>
              <a:t>ru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dirty="0"/>
              <a:t>сайт: </a:t>
            </a:r>
            <a:r>
              <a:rPr lang="en-US" sz="1300" b="1" u="sng" dirty="0"/>
              <a:t>ds</a:t>
            </a:r>
            <a:r>
              <a:rPr lang="ru-RU" sz="1300" b="1" u="sng" dirty="0"/>
              <a:t>46.</a:t>
            </a:r>
            <a:r>
              <a:rPr lang="en-US" sz="1300" b="1" u="sng" dirty="0"/>
              <a:t>educrub</a:t>
            </a:r>
            <a:r>
              <a:rPr lang="ru-RU" sz="1300" b="1" u="sng" dirty="0"/>
              <a:t>.</a:t>
            </a:r>
            <a:r>
              <a:rPr lang="en-US" sz="1300" b="1" u="sng" dirty="0" smtClean="0"/>
              <a:t>ru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700" b="1" dirty="0"/>
              <a:t>Проект</a:t>
            </a:r>
            <a:br>
              <a:rPr lang="ru-RU" sz="2700" b="1" dirty="0"/>
            </a:br>
            <a:r>
              <a:rPr lang="ru-RU" sz="2700" b="1" dirty="0"/>
              <a:t>Тема: «Мы со спортом дружим!»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Участники проекта </a:t>
            </a:r>
            <a:r>
              <a:rPr lang="ru-RU" sz="1800" dirty="0"/>
              <a:t>:   </a:t>
            </a:r>
            <a:br>
              <a:rPr lang="ru-RU" sz="1800" dirty="0"/>
            </a:br>
            <a:r>
              <a:rPr lang="ru-RU" sz="1800" dirty="0"/>
              <a:t>воспитатели: Артеменко С. А</a:t>
            </a:r>
            <a:r>
              <a:rPr lang="ru-RU" sz="1800" dirty="0" smtClean="0"/>
              <a:t>.,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Ягодкина Л. </a:t>
            </a:r>
            <a:r>
              <a:rPr lang="ru-RU" sz="1800" smtClean="0"/>
              <a:t>П.,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/>
              <a:t>дети и родители средней </a:t>
            </a:r>
            <a:r>
              <a:rPr lang="ru-RU" sz="1800" dirty="0" smtClean="0"/>
              <a:t>группы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1800" dirty="0" smtClean="0"/>
              <a:t>«Гнёздышко</a:t>
            </a:r>
            <a:r>
              <a:rPr lang="ru-RU" sz="1800" dirty="0"/>
              <a:t>».  </a:t>
            </a:r>
            <a:br>
              <a:rPr lang="ru-RU" sz="1800" dirty="0"/>
            </a:br>
            <a:r>
              <a:rPr lang="ru-RU" sz="1800" dirty="0"/>
              <a:t>г. Рубцовск 2018 г.</a:t>
            </a:r>
            <a:br>
              <a:rPr lang="ru-RU" sz="1800" dirty="0"/>
            </a:br>
            <a:r>
              <a:rPr lang="ru-RU" sz="18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Пользователь\AppData\Local\Microsoft\Windows\Temporary Internet Files\Content.Word\DSC0759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2060848"/>
            <a:ext cx="511256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Художественно-эстетическое развитие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Театрализованные этюды «Виды спорта».</a:t>
            </a:r>
            <a:br>
              <a:rPr lang="ru-RU" sz="2000" dirty="0"/>
            </a:br>
            <a:r>
              <a:rPr lang="ru-RU" sz="2000" dirty="0"/>
              <a:t>      Задачи: развивать и поддерживать интерес детей к театрализованной игре, учить в жестах и движениях показывать виды спорта.</a:t>
            </a:r>
            <a:br>
              <a:rPr lang="ru-RU" sz="2000" dirty="0"/>
            </a:br>
            <a:r>
              <a:rPr lang="ru-RU" sz="2000" dirty="0"/>
              <a:t>Просмотр мультфильма «Быть здоровым здорово» серия «Смешарики».</a:t>
            </a:r>
            <a:br>
              <a:rPr lang="ru-RU" sz="2000" dirty="0"/>
            </a:br>
            <a:r>
              <a:rPr lang="ru-RU" sz="2000" dirty="0"/>
              <a:t>     Задачи: формировать представления о составляющих здорового образа жизни, о значении физических упражнений, о важности для здорового сна, гигиенических процедур, закаливания. Способствовать сохранению здоровья детей, формировать основы культуры здоровья, воспитывать потребность быть здоровым.</a:t>
            </a:r>
            <a:br>
              <a:rPr lang="ru-RU" sz="2000" dirty="0"/>
            </a:br>
            <a:r>
              <a:rPr lang="ru-RU" sz="2000" dirty="0"/>
              <a:t>         Мультфильм «Кому нужна зарядка».</a:t>
            </a:r>
            <a:br>
              <a:rPr lang="ru-RU" sz="2000" dirty="0"/>
            </a:br>
            <a:r>
              <a:rPr lang="ru-RU" sz="2000" dirty="0"/>
              <a:t>       Задачи: расширять представление детей о составляющих здорового образа жизни, о значении физических упражнений для организма человека. Продолжать знакомить с физическими упражнениями на укрепление различных органов и систем организма. Воспитывать потребность быть здоровым.</a:t>
            </a:r>
            <a:br>
              <a:rPr lang="ru-RU" sz="2000" dirty="0"/>
            </a:br>
            <a:r>
              <a:rPr lang="ru-RU" sz="2000" dirty="0"/>
              <a:t>Раскраски на тему «Спорт».</a:t>
            </a:r>
            <a:br>
              <a:rPr lang="ru-RU" sz="2000" dirty="0"/>
            </a:br>
            <a:r>
              <a:rPr lang="ru-RU" sz="2000" dirty="0"/>
              <a:t>Изготовление из бумаги и картона макета спортивного комплекса «Юбилейный».</a:t>
            </a:r>
            <a:br>
              <a:rPr lang="ru-RU" sz="2000" dirty="0"/>
            </a:br>
            <a:r>
              <a:rPr lang="ru-RU" sz="2000" dirty="0"/>
              <a:t>Прослушивание песни А. Добронравова  и  Н. Пахмутовой «Трус не играет в хоккей».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368152"/>
          </a:xfrm>
        </p:spPr>
        <p:txBody>
          <a:bodyPr>
            <a:noAutofit/>
          </a:bodyPr>
          <a:lstStyle/>
          <a:p>
            <a:r>
              <a:rPr lang="ru-RU" sz="2400" b="1" dirty="0"/>
              <a:t>Физическое развитие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Деятельность в уголке физического воспитания: знакомство с оборудованием.</a:t>
            </a:r>
            <a:br>
              <a:rPr lang="ru-RU" sz="2400" dirty="0"/>
            </a:br>
            <a:r>
              <a:rPr lang="ru-RU" sz="2400" dirty="0"/>
              <a:t>Задачи: познакомить детей с новым оборудованием, рассказать о безопасных способах обращения с ним, предложить самостоятельно выбрать упражнения. Обогащать двигательный опыт, учить самостоятельно организовывать свою двигательную деятельность.</a:t>
            </a:r>
            <a:br>
              <a:rPr lang="ru-RU" sz="2400" dirty="0"/>
            </a:br>
            <a:r>
              <a:rPr lang="ru-RU" sz="2400" dirty="0"/>
              <a:t>Упражнение на диске здоровья</a:t>
            </a:r>
            <a:br>
              <a:rPr lang="ru-RU" sz="2400" dirty="0"/>
            </a:br>
            <a:r>
              <a:rPr lang="ru-RU" sz="2400" dirty="0"/>
              <a:t>Задачи: познакомить детей с техникой выполнения движений и упражнений на гимнастическом диске здоровья. Развивать самостоятельность, творчество в двигательной деятельности, учить соблюдать правила безопасности.</a:t>
            </a:r>
            <a:br>
              <a:rPr lang="ru-RU" sz="2400" dirty="0"/>
            </a:br>
            <a:r>
              <a:rPr lang="ru-RU" sz="2400" dirty="0"/>
              <a:t>Упражнения с детскими гимнастическими гантелями.</a:t>
            </a:r>
            <a:br>
              <a:rPr lang="ru-RU" sz="2400" dirty="0"/>
            </a:br>
            <a:r>
              <a:rPr lang="ru-RU" sz="2400" dirty="0"/>
              <a:t>Задачи: познакомить детей с тренировочными упражнениями, актуализировать их представление о правилах безопасного поведения с атрибутами физкультурного уголка. Развивать самостоятельность, творчество в двигательной деятельности.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368152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Самомассаж.</a:t>
            </a:r>
            <a:br>
              <a:rPr lang="ru-RU" sz="2000" dirty="0"/>
            </a:br>
            <a:r>
              <a:rPr lang="ru-RU" sz="2000" dirty="0"/>
              <a:t>Задачи: продолжать знакомить детей со спортивным и оздоровительным инвентарём уголка, учить использовать его при выполнении различных упражнений. Показывать приёмы самомассажа ручными массажёрами.</a:t>
            </a:r>
            <a:br>
              <a:rPr lang="ru-RU" sz="2000" dirty="0"/>
            </a:br>
            <a:r>
              <a:rPr lang="ru-RU" sz="2000" dirty="0"/>
              <a:t>2. Разучивание ритмической гимнастики на степах.</a:t>
            </a:r>
            <a:br>
              <a:rPr lang="ru-RU" sz="2000" dirty="0"/>
            </a:br>
            <a:r>
              <a:rPr lang="ru-RU" sz="2000" dirty="0"/>
              <a:t>3. П/и «Мой весёлый звонкий мяч»</a:t>
            </a:r>
            <a:br>
              <a:rPr lang="ru-RU" sz="2000" dirty="0"/>
            </a:br>
            <a:r>
              <a:rPr lang="ru-RU" sz="2000" dirty="0"/>
              <a:t> Задачи: познакомить детей с правилами игры, учить внимательно слушать текст, выполнять игровые действия. Развивать способность к саморегуляции, самоконтролю.</a:t>
            </a:r>
            <a:br>
              <a:rPr lang="ru-RU" sz="2000" dirty="0"/>
            </a:br>
            <a:r>
              <a:rPr lang="ru-RU" sz="2000" dirty="0"/>
              <a:t>«Эстафета парами».</a:t>
            </a:r>
            <a:br>
              <a:rPr lang="ru-RU" sz="2000" dirty="0"/>
            </a:br>
            <a:r>
              <a:rPr lang="ru-RU" sz="2000" dirty="0"/>
              <a:t>Задачи: упражнять детей в беге парами, учить пробегать, не задевая кегли. Развивать ловкость, координацию движений, учить ориентироваться на действия партнёра.</a:t>
            </a:r>
            <a:br>
              <a:rPr lang="ru-RU" sz="2000" dirty="0"/>
            </a:br>
            <a:r>
              <a:rPr lang="ru-RU" sz="2000" dirty="0"/>
              <a:t>Игровое упражнение «Не скучай – в обруч полезай!»</a:t>
            </a:r>
            <a:br>
              <a:rPr lang="ru-RU" sz="2000" dirty="0"/>
            </a:br>
            <a:r>
              <a:rPr lang="ru-RU" sz="2000" dirty="0"/>
              <a:t>Задачи: учить детей группироваться, пролезая через обруч. Развивать координацию движений, ловкость, гибкость.</a:t>
            </a:r>
            <a:br>
              <a:rPr lang="ru-RU" sz="2000" dirty="0"/>
            </a:br>
            <a:r>
              <a:rPr lang="ru-RU" sz="2000" dirty="0"/>
              <a:t>Самомассаж «Перчатки здоровья» (перчатки с нашитыми пуговицами), «Ёжик - чудачок» (с массажными мячами, с шишками).</a:t>
            </a:r>
            <a:br>
              <a:rPr lang="ru-RU" sz="2000" dirty="0"/>
            </a:br>
            <a:r>
              <a:rPr lang="ru-RU" sz="2000" dirty="0"/>
              <a:t>Гимнастика пробуждения «Улетают сны в окошко», дорожка «здоровья».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296144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Дыхательная гимнастика «Подуй на звёздочку», «Подуй на снежинку».</a:t>
            </a:r>
            <a:br>
              <a:rPr lang="ru-RU" sz="2400" dirty="0"/>
            </a:br>
            <a:r>
              <a:rPr lang="ru-RU" sz="2400" dirty="0"/>
              <a:t>Гимнастические упражнения на развитие гибкости и формирование осанки «Рыбка», «Лягушка», «Корзинка».</a:t>
            </a:r>
            <a:br>
              <a:rPr lang="ru-RU" sz="2400" dirty="0"/>
            </a:br>
            <a:r>
              <a:rPr lang="ru-RU" sz="2400" dirty="0"/>
              <a:t>Проведение физкультурного досуга «Весёлые старты».</a:t>
            </a:r>
            <a:br>
              <a:rPr lang="ru-RU" sz="2400" dirty="0"/>
            </a:br>
            <a:r>
              <a:rPr lang="ru-RU" sz="2400" dirty="0"/>
              <a:t>Проведение Дня здоровья.</a:t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Взаимодействие с родителями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Анкетирование «Укрепление здоровья детей и снижение заболеваемости».</a:t>
            </a:r>
            <a:br>
              <a:rPr lang="ru-RU" sz="2400" dirty="0"/>
            </a:br>
            <a:r>
              <a:rPr lang="ru-RU" sz="2400" dirty="0"/>
              <a:t>Консультация «В подвижные игры играем всей семьёй».</a:t>
            </a:r>
            <a:br>
              <a:rPr lang="ru-RU" sz="2400" dirty="0"/>
            </a:br>
            <a:r>
              <a:rPr lang="ru-RU" sz="2400" dirty="0"/>
              <a:t>Выпуск буклетов «Как сформировать ЗОЖ в семье?»</a:t>
            </a:r>
            <a:br>
              <a:rPr lang="ru-RU" sz="2400" dirty="0"/>
            </a:br>
            <a:r>
              <a:rPr lang="ru-RU" sz="2400" dirty="0"/>
              <a:t>Консультация «Домашний стадион».</a:t>
            </a:r>
            <a:br>
              <a:rPr lang="ru-RU" sz="2400" dirty="0"/>
            </a:br>
            <a:r>
              <a:rPr lang="ru-RU" sz="2400" dirty="0"/>
              <a:t>Ширма «Советы родителям по физическому воспитанию детей».</a:t>
            </a:r>
            <a:br>
              <a:rPr lang="ru-RU" sz="2400" dirty="0"/>
            </a:br>
            <a:r>
              <a:rPr lang="ru-RU" sz="2400" dirty="0"/>
              <a:t>Родительский уголок «Приобщаем детей к физической культуре».</a:t>
            </a:r>
            <a:br>
              <a:rPr lang="ru-RU" sz="2400" dirty="0"/>
            </a:br>
            <a:r>
              <a:rPr lang="ru-RU" sz="2400" dirty="0"/>
              <a:t>Индивидуальные беседы о физических умениях и навыках каждого ребёнка, о значимости совместной двигательной деятельности с детьми, о наличии физкультурного уголка в семье.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Рассматривание картинок с изображением разных видов спорта.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Рабочий стол\Детский сад\DSC0774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Труд: правильно ухаживанием за спортивным инвентарём.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738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Развивающая игра «Летние виды спорта».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65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Развивающая игра «Угадай вид спорта по символам» (пиктограммы).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D:\Рабочий стол\Детский сад\DSC07740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Театрализованные этюды «Угадай вид спорта».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722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723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Информационная карта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Проект: «Мы со спортом дружим!»</a:t>
            </a:r>
          </a:p>
          <a:p>
            <a:pPr>
              <a:buNone/>
            </a:pPr>
            <a:r>
              <a:rPr lang="ru-RU" sz="2400" b="1" dirty="0" smtClean="0"/>
              <a:t>Организаторы</a:t>
            </a:r>
            <a:r>
              <a:rPr lang="ru-RU" sz="2400" dirty="0" smtClean="0"/>
              <a:t>: воспитатели средней группы Артеменко Светлана Алексеевна и Ягодкина Лариса Николаевна.</a:t>
            </a:r>
          </a:p>
          <a:p>
            <a:pPr>
              <a:buNone/>
            </a:pPr>
            <a:r>
              <a:rPr lang="ru-RU" sz="2400" b="1" dirty="0" smtClean="0"/>
              <a:t>Продолжительность проекта: </a:t>
            </a:r>
            <a:r>
              <a:rPr lang="ru-RU" sz="2400" dirty="0" smtClean="0"/>
              <a:t>краткосрочный (10 дней)</a:t>
            </a:r>
          </a:p>
          <a:p>
            <a:pPr>
              <a:buNone/>
            </a:pPr>
            <a:r>
              <a:rPr lang="ru-RU" sz="2400" b="1" dirty="0" smtClean="0"/>
              <a:t>Вид проекта: </a:t>
            </a:r>
            <a:r>
              <a:rPr lang="ru-RU" sz="2400" dirty="0" smtClean="0"/>
              <a:t>групповой</a:t>
            </a:r>
          </a:p>
          <a:p>
            <a:pPr>
              <a:buNone/>
            </a:pPr>
            <a:r>
              <a:rPr lang="ru-RU" sz="2400" b="1" dirty="0" smtClean="0"/>
              <a:t>Тип проекта: </a:t>
            </a:r>
            <a:r>
              <a:rPr lang="ru-RU" sz="2400" dirty="0" smtClean="0"/>
              <a:t>информационно – практико – познавательный </a:t>
            </a:r>
          </a:p>
          <a:p>
            <a:pPr>
              <a:buNone/>
            </a:pPr>
            <a:r>
              <a:rPr lang="ru-RU" sz="2400" b="1" dirty="0" smtClean="0"/>
              <a:t>По  характеру контактов: </a:t>
            </a:r>
            <a:r>
              <a:rPr lang="ru-RU" sz="2400" dirty="0" smtClean="0"/>
              <a:t>в рамках ДОУ</a:t>
            </a:r>
          </a:p>
          <a:p>
            <a:pPr>
              <a:buNone/>
            </a:pPr>
            <a:r>
              <a:rPr lang="ru-RU" sz="2400" b="1" dirty="0" smtClean="0"/>
              <a:t>Участники проекта: </a:t>
            </a:r>
            <a:r>
              <a:rPr lang="ru-RU" sz="2400" dirty="0" smtClean="0"/>
              <a:t>дети средней группы, родители и воспитатели</a:t>
            </a:r>
          </a:p>
          <a:p>
            <a:pPr>
              <a:buNone/>
            </a:pPr>
            <a:r>
              <a:rPr lang="ru-RU" sz="2400" b="1" dirty="0" smtClean="0"/>
              <a:t>Возраст детей: </a:t>
            </a:r>
            <a:r>
              <a:rPr lang="ru-RU" sz="2400" dirty="0" smtClean="0"/>
              <a:t>4 – 5 лет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72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72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727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Раскраски на тему «Спорт».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747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Изготовление из картона и цветной бумаги макета спортивного комплекса «Юбилейный».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D:\Рабочий стол\Детский сад\DSC07647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Деятельность в уголке физического воспитания.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73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Разучивание ритмической гимнастики на степах.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67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Массаж в парах «Перчатки здоровья».</a:t>
            </a:r>
          </a:p>
        </p:txBody>
      </p:sp>
      <p:pic>
        <p:nvPicPr>
          <p:cNvPr id="4" name="Содержимое 3" descr="D:\Рабочий стол\Детский сад\DSC07731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Самомассаж «Ёжик - чудачок».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733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Гимнастика пробуждения, ходьба по дорожке «здоровья».</a:t>
            </a:r>
          </a:p>
        </p:txBody>
      </p:sp>
      <p:pic>
        <p:nvPicPr>
          <p:cNvPr id="4" name="Содержимое 3" descr="D:\Рабочий стол\Детский сад\DSC07640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u="sng" dirty="0"/>
              <a:t>Актуальность: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 </a:t>
            </a:r>
            <a:r>
              <a:rPr lang="ru-RU" sz="1900" dirty="0"/>
              <a:t>  Все родители желают видеть своего ребенка здоровым, сильным, физически развитым, и большинство прекрасно понимает, что для нормального роста, развития и крепкого здоровья необходимо движение. Поддержать у детей положительное отношение к активному образу жизни, а в дальнейшем желание сохранять и укреплять свое здоровье – важные составляющие воспитания в семье. Но следует помнить, что в формировании у дошкольников потребности быть здоровым, нотации и поучения не приносят успеха. Однако в силу сложившихся экономических причин, занятости на работе современные </a:t>
            </a:r>
            <a:r>
              <a:rPr lang="ru-RU" sz="2000" dirty="0"/>
              <a:t>родители большую часть времени уделяют вопросам материального обеспечения семьи, таким образом, </a:t>
            </a:r>
            <a:r>
              <a:rPr lang="ru-RU" sz="1900" dirty="0"/>
              <a:t>естественная потребность ребенка в движении в семье пусть неосознанно, но подавляется. А, начав водить ребенка в дошкольное учреждение, ответственность за его физическое воспитание родители часто перекладывают на плечи педагогов. Главное для нас - помочь малышам выработать собственные жизненные ориентиры в выборе здорового образа жизни, научить оценивать свои физические возможности, видеть перспективы </a:t>
            </a:r>
            <a:r>
              <a:rPr lang="ru-RU" sz="2000" dirty="0"/>
              <a:t>их развития, осознать ответственность за свое здоровье. Различные физкультурные мероприятия способствуют формированию у детей ловкости, выносливости, смелости, умения жить в коллективе, усиливают интерес к физическим упражнениям, двигательной активности, приобщают к спорту и здоровому образу жизни.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Дыхательная гимнастика.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712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Гимнастические упражнения на развитие гибкости и формирования осанки. </a:t>
            </a:r>
          </a:p>
        </p:txBody>
      </p:sp>
      <p:pic>
        <p:nvPicPr>
          <p:cNvPr id="4" name="Содержимое 3" descr="D:\Рабочий стол\Детский сад\DSC07728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729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Физкультурный досуг «Весёлые старты».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696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70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здоровья.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Рабочий стол\Детский сад\DSC07616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DSC0762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4192" y="1710185"/>
            <a:ext cx="6475615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:\Рабочий стол\Детский сад\photo_153978207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«Полоса препятствий» с родителями.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Рабочий стол\Детский сад\романенко\DSCF29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49256" cy="4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3ead780f-be19-4666-963d-3cd846fb5be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Рабочий стол\Детский сад\fd71e73e-6dc2-4a0d-ae98-0c683d33d4b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u="sng" dirty="0"/>
              <a:t>Цель проекта: </a:t>
            </a:r>
            <a:r>
              <a:rPr lang="ru-RU" sz="2800" dirty="0"/>
              <a:t> создание у детей мотивации заниматься физической культурой и спортом, ознакомление с видами спорта.</a:t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u="sng" dirty="0"/>
              <a:t>Задачи проекта: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Познакомить детей с разными видами спорта.</a:t>
            </a:r>
            <a:br>
              <a:rPr lang="ru-RU" sz="2800" dirty="0"/>
            </a:br>
            <a:r>
              <a:rPr lang="ru-RU" sz="2800" dirty="0"/>
              <a:t>Развивать положительную мотивацию к занятиям спортом, здоровому образу жизни.</a:t>
            </a:r>
            <a:br>
              <a:rPr lang="ru-RU" sz="2800" dirty="0"/>
            </a:br>
            <a:r>
              <a:rPr lang="ru-RU" sz="2800" dirty="0"/>
              <a:t>Формировать и совершенствовать спортивные умения и навыки.</a:t>
            </a:r>
            <a:br>
              <a:rPr lang="ru-RU" sz="2800" dirty="0"/>
            </a:br>
            <a:r>
              <a:rPr lang="ru-RU" sz="2800" dirty="0"/>
              <a:t>Повышать интерес родителей путём привлечения к участию в оздоровительных мероприятиях вместе с детьми.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Детский сад\WhatsApp Image 2018-10-13 at 16.14.49 (1)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24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проекта: лэпбук «Спорт», фотокнига группы «Гнёздышко» «Спорт и дети».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:\Рабочий стол\DSC07793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916832"/>
            <a:ext cx="6467302" cy="4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Рабочий стол\DSC07796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129853"/>
            <a:ext cx="6762043" cy="47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семейных рисунков «Мы со спортом дружим!»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2543" y="1600200"/>
            <a:ext cx="67989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 anchor="ctr"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u="sng" dirty="0"/>
              <a:t>Предположительные итоги реализации проекта: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/>
              <a:t>Для детей:</a:t>
            </a:r>
            <a:br>
              <a:rPr lang="ru-RU" sz="2200" dirty="0"/>
            </a:br>
            <a:r>
              <a:rPr lang="ru-RU" sz="2200" dirty="0"/>
              <a:t>После завершения проекта дошкольники будут иметь представления о важности и необходимости занятий физической культурой и спортом для здоровья.</a:t>
            </a:r>
            <a:br>
              <a:rPr lang="ru-RU" sz="2200" dirty="0"/>
            </a:br>
            <a:r>
              <a:rPr lang="ru-RU" sz="2200" dirty="0"/>
              <a:t>Дети познакомятся с разными видами спорта, смогут проявлять положительную мотивацию к занятиям спортом и приобщаться к здоровому образу жизни, расширят двигательные возможности за счёт освоения новых движений.</a:t>
            </a:r>
            <a:br>
              <a:rPr lang="ru-RU" sz="2200" dirty="0"/>
            </a:br>
            <a:r>
              <a:rPr lang="ru-RU" sz="2200" dirty="0"/>
              <a:t>Для  родителей :</a:t>
            </a:r>
            <a:br>
              <a:rPr lang="ru-RU" sz="2200" dirty="0"/>
            </a:br>
            <a:r>
              <a:rPr lang="ru-RU" sz="2200" dirty="0"/>
              <a:t>Установление партнёрских отношений родителей и воспитателей в совместной организации жизни группы.</a:t>
            </a:r>
            <a:br>
              <a:rPr lang="ru-RU" sz="2200" dirty="0"/>
            </a:br>
            <a:r>
              <a:rPr lang="ru-RU" sz="2200" dirty="0"/>
              <a:t>Повышение интереса родителей к здоровому образу жизни.</a:t>
            </a:r>
            <a:br>
              <a:rPr lang="ru-RU" sz="2200" dirty="0"/>
            </a:br>
            <a:r>
              <a:rPr lang="ru-RU" sz="2200" dirty="0"/>
              <a:t>Приобретение  родителями знаний и практических навыков при взаимодействии с ребёнком.</a:t>
            </a:r>
            <a:br>
              <a:rPr lang="ru-RU" sz="2200" dirty="0"/>
            </a:br>
            <a:r>
              <a:rPr lang="ru-RU" sz="2200" dirty="0"/>
              <a:t>Для воспитателей:</a:t>
            </a:r>
            <a:br>
              <a:rPr lang="ru-RU" sz="2200" dirty="0"/>
            </a:br>
            <a:r>
              <a:rPr lang="ru-RU" sz="2200" dirty="0"/>
              <a:t>Повышение уровня педагогической компетенции в освоении современных образовательных технологий (метод проекта).</a:t>
            </a:r>
            <a:br>
              <a:rPr lang="ru-RU" sz="2200" dirty="0"/>
            </a:br>
            <a:r>
              <a:rPr lang="ru-RU" sz="2200" dirty="0"/>
              <a:t>Повышение профессионализма в вопросах работы с семьями воспитанников.</a:t>
            </a:r>
            <a:br>
              <a:rPr lang="ru-RU" sz="2200" dirty="0"/>
            </a:br>
            <a:r>
              <a:rPr lang="ru-RU" sz="2200" dirty="0"/>
              <a:t>Удовлетворённость работой.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Интеграция образовательных областей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pPr marL="0" indent="3175">
              <a:buNone/>
            </a:pPr>
            <a:r>
              <a:rPr lang="ru-RU" sz="2400" dirty="0" smtClean="0"/>
              <a:t>«Речевое развитие», «Физическое развитие», «Познавательное развитие», «Социально – коммуникативное развитие», «Художественно – эстетическое развитие».</a:t>
            </a:r>
          </a:p>
          <a:p>
            <a:pPr marL="1166813" indent="3175">
              <a:buNone/>
            </a:pPr>
            <a:r>
              <a:rPr lang="ru-RU" sz="2400" dirty="0" smtClean="0"/>
              <a:t>Формы работы: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Сбор информации о спорте.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Подбор иллюстративного фото материала.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Консультация для родителей.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Отбор художественной литературы и художественного материала.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ООД с детьми.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Подборка настольно – печатных игр.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Совместная деятельность.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Самостоятельная деятельность детей.</a:t>
            </a:r>
          </a:p>
          <a:p>
            <a:pPr marL="0" indent="3175">
              <a:buFont typeface="+mj-lt"/>
              <a:buAutoNum type="arabicPeriod"/>
            </a:pPr>
            <a:r>
              <a:rPr lang="ru-RU" sz="2400" dirty="0" smtClean="0"/>
              <a:t> Анкетирование родителей.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/>
              <a:t> Презентация проекта:</a:t>
            </a:r>
            <a:r>
              <a:rPr lang="ru-RU" sz="3100" b="1" dirty="0"/>
              <a:t> </a:t>
            </a:r>
            <a:r>
              <a:rPr lang="ru-RU" sz="3100" dirty="0"/>
              <a:t> лэпбук «Спорт», составление фотокниги детей группы «Гнёздышко» «Спорт и дети», выставка семейных рисунков «Мы со спортом дружим!», физкультурный досуг «Весёлые старты»,  создание компьютерной презентации о ходе реализации проекта «Мы со спортом дружим!».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296144"/>
          </a:xfrm>
        </p:spPr>
        <p:txBody>
          <a:bodyPr>
            <a:noAutofit/>
          </a:bodyPr>
          <a:lstStyle/>
          <a:p>
            <a:r>
              <a:rPr lang="ru-RU" sz="2400" b="1" u="sng" dirty="0"/>
              <a:t>Реализация деятельности в рамках проекта по образовательным областям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Социально- коммуникативное развитие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Рассматривание картинок с изображением разных видов спорта и беседа по ним.</a:t>
            </a:r>
            <a:br>
              <a:rPr lang="ru-RU" sz="2400" dirty="0"/>
            </a:br>
            <a:r>
              <a:rPr lang="ru-RU" sz="2400" dirty="0"/>
              <a:t>Трудовое воспитание  «Правильно ухаживаем за спортивным инвентарём».</a:t>
            </a:r>
            <a:br>
              <a:rPr lang="ru-RU" sz="2400" dirty="0"/>
            </a:br>
            <a:r>
              <a:rPr lang="ru-RU" sz="2400" dirty="0"/>
              <a:t>Беседа «Безопасное поведение детей во время самостоятельной двигательной деятельности и использования спортивного инвентаря».</a:t>
            </a:r>
            <a:br>
              <a:rPr lang="ru-RU" sz="2400" dirty="0"/>
            </a:br>
            <a:r>
              <a:rPr lang="ru-RU" sz="2400" b="1" dirty="0"/>
              <a:t>Познавательное развитие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Р/и «Летние виды спорта», «Угадай вид спорта по символам» (пиктограммы).</a:t>
            </a:r>
            <a:br>
              <a:rPr lang="ru-RU" sz="2400" dirty="0"/>
            </a:br>
            <a:r>
              <a:rPr lang="ru-RU" sz="2400" dirty="0"/>
              <a:t>Д/и «Парные картинки» (разные виды мячей), «Спортивное лото»,  «Собери картинку» (разрезные картинки).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9144000" cy="1296144"/>
          </a:xfrm>
        </p:spPr>
        <p:txBody>
          <a:bodyPr>
            <a:noAutofit/>
          </a:bodyPr>
          <a:lstStyle/>
          <a:p>
            <a:r>
              <a:rPr lang="ru-RU" sz="2400" b="1" dirty="0"/>
              <a:t>Речевое развитие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Беседа «Что такое физкультура?», «Что такое спорт?».</a:t>
            </a:r>
            <a:br>
              <a:rPr lang="ru-RU" sz="2400" dirty="0"/>
            </a:br>
            <a:r>
              <a:rPr lang="ru-RU" sz="2400" dirty="0"/>
              <a:t>Составление детьми рассказов «Мой любимый вид спорта».</a:t>
            </a:r>
            <a:br>
              <a:rPr lang="ru-RU" sz="2400" dirty="0"/>
            </a:br>
            <a:r>
              <a:rPr lang="ru-RU" sz="2400" dirty="0"/>
              <a:t>Свободное общение на тему «Какую пользу приносит спорт здоровью человека?».</a:t>
            </a:r>
            <a:br>
              <a:rPr lang="ru-RU" sz="2400" dirty="0"/>
            </a:br>
            <a:r>
              <a:rPr lang="ru-RU" sz="2400" dirty="0"/>
              <a:t>Чтение пословиц и поговорок о физкультуре и спорте.</a:t>
            </a:r>
            <a:br>
              <a:rPr lang="ru-RU" sz="2400" dirty="0"/>
            </a:br>
            <a:r>
              <a:rPr lang="ru-RU" sz="2400" dirty="0"/>
              <a:t>      Задачи: учить детей понимать смысл поговорок, рассматривая ситуации, в которых они используются, формировать умение пересказывать поговорки своими словами. Обогащать и активизировать словарный запас детей.</a:t>
            </a:r>
            <a:br>
              <a:rPr lang="ru-RU" sz="2400" dirty="0"/>
            </a:br>
            <a:r>
              <a:rPr lang="ru-RU" sz="2400" dirty="0"/>
              <a:t>Загадки на тему «Спорт».</a:t>
            </a:r>
            <a:br>
              <a:rPr lang="ru-RU" sz="2400" dirty="0"/>
            </a:br>
            <a:r>
              <a:rPr lang="ru-RU" sz="2400" dirty="0"/>
              <a:t>Чтение спортивной сказки «Сёма и Тёма» (книга Т. Л. Шорыгиной «Спортивные сказки» с. 52).</a:t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399</Words>
  <Application>Microsoft Office PowerPoint</Application>
  <PresentationFormat>Экран (4:3)</PresentationFormat>
  <Paragraphs>52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Муниципальное бюджетное дошкольное образовательное учреждение «Детский сад присмотра и оздоровления №46 «Светлячок» корпус -2 г. Рубцовска Алтайского края 658210, г. Рубцовск, пр. Рубцовский, 18А тел.: (38557)  4-14-52, 2-49-20, 2-49-81 e-mail: detskiisad46@yandex.ru сайт: ds46.educrub.ru Проект Тема: «Мы со спортом дружим!»              Участники проекта :    воспитатели: Артеменко С. А.,  Ягодкина Л. П.,    дети и родители средней группы  «Гнёздышко».   г. Рубцовск 2018 г.   </vt:lpstr>
      <vt:lpstr>Информационная карта проекта</vt:lpstr>
      <vt:lpstr>Актуальность:      Все родители желают видеть своего ребенка здоровым, сильным, физически развитым, и большинство прекрасно понимает, что для нормального роста, развития и крепкого здоровья необходимо движение. Поддержать у детей положительное отношение к активному образу жизни, а в дальнейшем желание сохранять и укреплять свое здоровье – важные составляющие воспитания в семье. Но следует помнить, что в формировании у дошкольников потребности быть здоровым, нотации и поучения не приносят успеха. Однако в силу сложившихся экономических причин, занятости на работе современные родители большую часть времени уделяют вопросам материального обеспечения семьи, таким образом, естественная потребность ребенка в движении в семье пусть неосознанно, но подавляется. А, начав водить ребенка в дошкольное учреждение, ответственность за его физическое воспитание родители часто перекладывают на плечи педагогов. Главное для нас - помочь малышам выработать собственные жизненные ориентиры в выборе здорового образа жизни, научить оценивать свои физические возможности, видеть перспективы их развития, осознать ответственность за свое здоровье. Различные физкультурные мероприятия способствуют формированию у детей ловкости, выносливости, смелости, умения жить в коллективе, усиливают интерес к физическим упражнениям, двигательной активности, приобщают к спорту и здоровому образу жизни. </vt:lpstr>
      <vt:lpstr>Цель проекта:  создание у детей мотивации заниматься физической культурой и спортом, ознакомление с видами спорта.   Задачи проекта: Познакомить детей с разными видами спорта. Развивать положительную мотивацию к занятиям спортом, здоровому образу жизни. Формировать и совершенствовать спортивные умения и навыки. Повышать интерес родителей путём привлечения к участию в оздоровительных мероприятиях вместе с детьми. </vt:lpstr>
      <vt:lpstr>Предположительные итоги реализации проекта:    Для детей: После завершения проекта дошкольники будут иметь представления о важности и необходимости занятий физической культурой и спортом для здоровья. Дети познакомятся с разными видами спорта, смогут проявлять положительную мотивацию к занятиям спортом и приобщаться к здоровому образу жизни, расширят двигательные возможности за счёт освоения новых движений. Для  родителей : Установление партнёрских отношений родителей и воспитателей в совместной организации жизни группы. Повышение интереса родителей к здоровому образу жизни. Приобретение  родителями знаний и практических навыков при взаимодействии с ребёнком. Для воспитателей: Повышение уровня педагогической компетенции в освоении современных образовательных технологий (метод проекта). Повышение профессионализма в вопросах работы с семьями воспитанников. Удовлетворённость работой. </vt:lpstr>
      <vt:lpstr>Интеграция образовательных областей</vt:lpstr>
      <vt:lpstr> Презентация проекта:  лэпбук «Спорт», составление фотокниги детей группы «Гнёздышко» «Спорт и дети», выставка семейных рисунков «Мы со спортом дружим!», физкультурный досуг «Весёлые старты»,  создание компьютерной презентации о ходе реализации проекта «Мы со спортом дружим!».   </vt:lpstr>
      <vt:lpstr>Реализация деятельности в рамках проекта по образовательным областям Социально- коммуникативное развитие Рассматривание картинок с изображением разных видов спорта и беседа по ним. Трудовое воспитание  «Правильно ухаживаем за спортивным инвентарём». Беседа «Безопасное поведение детей во время самостоятельной двигательной деятельности и использования спортивного инвентаря». Познавательное развитие Р/и «Летние виды спорта», «Угадай вид спорта по символам» (пиктограммы). Д/и «Парные картинки» (разные виды мячей), «Спортивное лото»,  «Собери картинку» (разрезные картинки). </vt:lpstr>
      <vt:lpstr>Речевое развитие Беседа «Что такое физкультура?», «Что такое спорт?». Составление детьми рассказов «Мой любимый вид спорта». Свободное общение на тему «Какую пользу приносит спорт здоровью человека?». Чтение пословиц и поговорок о физкультуре и спорте.       Задачи: учить детей понимать смысл поговорок, рассматривая ситуации, в которых они используются, формировать умение пересказывать поговорки своими словами. Обогащать и активизировать словарный запас детей. Загадки на тему «Спорт». Чтение спортивной сказки «Сёма и Тёма» (книга Т. Л. Шорыгиной «Спортивные сказки» с. 52).   </vt:lpstr>
      <vt:lpstr>Художественно-эстетическое развитие Театрализованные этюды «Виды спорта».       Задачи: развивать и поддерживать интерес детей к театрализованной игре, учить в жестах и движениях показывать виды спорта. Просмотр мультфильма «Быть здоровым здорово» серия «Смешарики».      Задачи: формировать представления о составляющих здорового образа жизни, о значении физических упражнений, о важности для здорового сна, гигиенических процедур, закаливания. Способствовать сохранению здоровья детей, формировать основы культуры здоровья, воспитывать потребность быть здоровым.          Мультфильм «Кому нужна зарядка».        Задачи: расширять представление детей о составляющих здорового образа жизни, о значении физических упражнений для организма человека. Продолжать знакомить с физическими упражнениями на укрепление различных органов и систем организма. Воспитывать потребность быть здоровым. Раскраски на тему «Спорт». Изготовление из бумаги и картона макета спортивного комплекса «Юбилейный». Прослушивание песни А. Добронравова  и  Н. Пахмутовой «Трус не играет в хоккей». </vt:lpstr>
      <vt:lpstr>Физическое развитие Деятельность в уголке физического воспитания: знакомство с оборудованием. Задачи: познакомить детей с новым оборудованием, рассказать о безопасных способах обращения с ним, предложить самостоятельно выбрать упражнения. Обогащать двигательный опыт, учить самостоятельно организовывать свою двигательную деятельность. Упражнение на диске здоровья Задачи: познакомить детей с техникой выполнения движений и упражнений на гимнастическом диске здоровья. Развивать самостоятельность, творчество в двигательной деятельности, учить соблюдать правила безопасности. Упражнения с детскими гимнастическими гантелями. Задачи: познакомить детей с тренировочными упражнениями, актуализировать их представление о правилах безопасного поведения с атрибутами физкультурного уголка. Развивать самостоятельность, творчество в двигательной деятельности. </vt:lpstr>
      <vt:lpstr>Самомассаж. Задачи: продолжать знакомить детей со спортивным и оздоровительным инвентарём уголка, учить использовать его при выполнении различных упражнений. Показывать приёмы самомассажа ручными массажёрами. 2. Разучивание ритмической гимнастики на степах. 3. П/и «Мой весёлый звонкий мяч»  Задачи: познакомить детей с правилами игры, учить внимательно слушать текст, выполнять игровые действия. Развивать способность к саморегуляции, самоконтролю. «Эстафета парами». Задачи: упражнять детей в беге парами, учить пробегать, не задевая кегли. Развивать ловкость, координацию движений, учить ориентироваться на действия партнёра. Игровое упражнение «Не скучай – в обруч полезай!» Задачи: учить детей группироваться, пролезая через обруч. Развивать координацию движений, ловкость, гибкость. Самомассаж «Перчатки здоровья» (перчатки с нашитыми пуговицами), «Ёжик - чудачок» (с массажными мячами, с шишками). Гимнастика пробуждения «Улетают сны в окошко», дорожка «здоровья». </vt:lpstr>
      <vt:lpstr>Дыхательная гимнастика «Подуй на звёздочку», «Подуй на снежинку». Гимнастические упражнения на развитие гибкости и формирование осанки «Рыбка», «Лягушка», «Корзинка». Проведение физкультурного досуга «Весёлые старты». Проведение Дня здоровья.   Взаимодействие с родителями Анкетирование «Укрепление здоровья детей и снижение заболеваемости». Консультация «В подвижные игры играем всей семьёй». Выпуск буклетов «Как сформировать ЗОЖ в семье?» Консультация «Домашний стадион». Ширма «Советы родителям по физическому воспитанию детей». Родительский уголок «Приобщаем детей к физической культуре». Индивидуальные беседы о физических умениях и навыках каждого ребёнка, о значимости совместной двигательной деятельности с детьми, о наличии физкультурного уголка в семье. </vt:lpstr>
      <vt:lpstr>Рассматривание картинок с изображением разных видов спорта. </vt:lpstr>
      <vt:lpstr>Труд: правильно ухаживанием за спортивным инвентарём. </vt:lpstr>
      <vt:lpstr>Развивающая игра «Летние виды спорта». </vt:lpstr>
      <vt:lpstr>Развивающая игра «Угадай вид спорта по символам» (пиктограммы). </vt:lpstr>
      <vt:lpstr>Театрализованные этюды «Угадай вид спорта». </vt:lpstr>
      <vt:lpstr>Слайд 19</vt:lpstr>
      <vt:lpstr>Слайд 20</vt:lpstr>
      <vt:lpstr>Слайд 21</vt:lpstr>
      <vt:lpstr>Слайд 22</vt:lpstr>
      <vt:lpstr>Раскраски на тему «Спорт». </vt:lpstr>
      <vt:lpstr>Изготовление из картона и цветной бумаги макета спортивного комплекса «Юбилейный». </vt:lpstr>
      <vt:lpstr>Деятельность в уголке физического воспитания. </vt:lpstr>
      <vt:lpstr> Разучивание ритмической гимнастики на степах. </vt:lpstr>
      <vt:lpstr>Массаж в парах «Перчатки здоровья».</vt:lpstr>
      <vt:lpstr>Самомассаж «Ёжик - чудачок». </vt:lpstr>
      <vt:lpstr>Гимнастика пробуждения, ходьба по дорожке «здоровья».</vt:lpstr>
      <vt:lpstr>Дыхательная гимнастика. </vt:lpstr>
      <vt:lpstr>Гимнастические упражнения на развитие гибкости и формирования осанки. </vt:lpstr>
      <vt:lpstr>Слайд 32</vt:lpstr>
      <vt:lpstr>Физкультурный досуг «Весёлые старты». </vt:lpstr>
      <vt:lpstr>Слайд 34</vt:lpstr>
      <vt:lpstr>День здоровья. </vt:lpstr>
      <vt:lpstr>Слайд 36</vt:lpstr>
      <vt:lpstr>Слайд 37</vt:lpstr>
      <vt:lpstr>«Полоса препятствий» с родителями. </vt:lpstr>
      <vt:lpstr>Слайд 39</vt:lpstr>
      <vt:lpstr>Слайд 40</vt:lpstr>
      <vt:lpstr>Презентация проекта: лэпбук «Спорт», фотокнига группы «Гнёздышко» «Спорт и дети». </vt:lpstr>
      <vt:lpstr>Слайд 42</vt:lpstr>
      <vt:lpstr>Выставка семейных рисунков «Мы со спортом дружим!»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присмотра и оздоровления №46 «Светлячок» корпус -2 г. Рубцовска Алтайского края 658210, г. Рубцовск, пр. Рубцовский, 18А тел.: (38557)  4-14-52, 2-49-20, 2-49-81 e-mail: detskiisad46@yandex.ru сайт: ds46.educrub.ru Проект Тема: «Мы со спортом дружим!»              Участники проекта :    воспитатели: Артеменко С. А.,  Ягодкина Л. Н.,    дети и родители средней группы  «Гнёздышко».   г. Рубцовск 2018 г.</dc:title>
  <dc:creator>Пользователь</dc:creator>
  <cp:lastModifiedBy>Пользователь</cp:lastModifiedBy>
  <cp:revision>16</cp:revision>
  <dcterms:created xsi:type="dcterms:W3CDTF">2018-11-17T14:16:27Z</dcterms:created>
  <dcterms:modified xsi:type="dcterms:W3CDTF">2019-10-19T12:02:03Z</dcterms:modified>
</cp:coreProperties>
</file>